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09B5-F7D8-4F15-A6C4-EE45470AB1D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4018-BDF6-4F0D-A1DC-3992AC22A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85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09B5-F7D8-4F15-A6C4-EE45470AB1D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4018-BDF6-4F0D-A1DC-3992AC22A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706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09B5-F7D8-4F15-A6C4-EE45470AB1D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4018-BDF6-4F0D-A1DC-3992AC22A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40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09B5-F7D8-4F15-A6C4-EE45470AB1D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4018-BDF6-4F0D-A1DC-3992AC22A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32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09B5-F7D8-4F15-A6C4-EE45470AB1D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4018-BDF6-4F0D-A1DC-3992AC22A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76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09B5-F7D8-4F15-A6C4-EE45470AB1D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4018-BDF6-4F0D-A1DC-3992AC22A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297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09B5-F7D8-4F15-A6C4-EE45470AB1D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4018-BDF6-4F0D-A1DC-3992AC22A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70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09B5-F7D8-4F15-A6C4-EE45470AB1D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4018-BDF6-4F0D-A1DC-3992AC22A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999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09B5-F7D8-4F15-A6C4-EE45470AB1D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4018-BDF6-4F0D-A1DC-3992AC22A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369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09B5-F7D8-4F15-A6C4-EE45470AB1D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4018-BDF6-4F0D-A1DC-3992AC22A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501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09B5-F7D8-4F15-A6C4-EE45470AB1D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4018-BDF6-4F0D-A1DC-3992AC22A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4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F09B5-F7D8-4F15-A6C4-EE45470AB1DF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44018-BDF6-4F0D-A1DC-3992AC22A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51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11.xml"/><Relationship Id="rId7" Type="http://schemas.openxmlformats.org/officeDocument/2006/relationships/slide" Target="slide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" b="2349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1" y="1187838"/>
            <a:ext cx="8961897" cy="27678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948510"/>
            <a:ext cx="3993226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8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" b="2349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95486"/>
            <a:ext cx="128490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Скульптура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2462"/>
            <a:ext cx="3777834" cy="478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699542"/>
            <a:ext cx="4968552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Каждая скульптура высекалась из прямоугольного блока камня по заранее прочерченной разметке и затем тщательно отделывалась в деталях. Помещённые в поминальные храмы и гробницы, статуи олицетворяли собой умерших и являлись вместилищем их душ, а потому отличались портретным сходством с ними.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64" y="3147814"/>
            <a:ext cx="1428920" cy="190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363" y="3147814"/>
            <a:ext cx="2603637" cy="189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85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" b="2349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1564"/>
            <a:ext cx="4979282" cy="343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92080" y="443588"/>
            <a:ext cx="3600400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Египетские пирамиды</a:t>
            </a:r>
            <a:r>
              <a:rPr lang="ru-RU" dirty="0">
                <a:solidFill>
                  <a:schemeClr val="tx1"/>
                </a:solidFill>
              </a:rPr>
              <a:t> — древние </a:t>
            </a:r>
            <a:r>
              <a:rPr lang="ru-RU" dirty="0" smtClean="0">
                <a:solidFill>
                  <a:schemeClr val="tx1"/>
                </a:solidFill>
              </a:rPr>
              <a:t>каменные сооружения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dirty="0" smtClean="0">
                <a:solidFill>
                  <a:schemeClr val="tx1"/>
                </a:solidFill>
              </a:rPr>
              <a:t>пирамидальной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формы</a:t>
            </a:r>
            <a:r>
              <a:rPr lang="ru-RU" dirty="0">
                <a:solidFill>
                  <a:schemeClr val="tx1"/>
                </a:solidFill>
              </a:rPr>
              <a:t>, расположенные в Египте.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Количество объектов идентифицируемых как египетские пирамиды варьируется от 118 до 138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>
                <a:solidFill>
                  <a:schemeClr val="tx1"/>
                </a:solidFill>
              </a:rPr>
              <a:t>по данным ноября 2008 года</a:t>
            </a:r>
            <a:r>
              <a:rPr lang="ru-RU" dirty="0" smtClean="0">
                <a:solidFill>
                  <a:schemeClr val="tx1"/>
                </a:solidFill>
              </a:rPr>
              <a:t>). </a:t>
            </a:r>
            <a:r>
              <a:rPr lang="ru-RU" dirty="0">
                <a:solidFill>
                  <a:schemeClr val="tx1"/>
                </a:solidFill>
              </a:rPr>
              <a:t>Большая часть пирамид были построены в качестве усыпальниц для фараонов </a:t>
            </a:r>
            <a:r>
              <a:rPr lang="ru-RU" dirty="0" smtClean="0">
                <a:solidFill>
                  <a:schemeClr val="tx1"/>
                </a:solidFill>
              </a:rPr>
              <a:t>Древнего и</a:t>
            </a:r>
            <a:r>
              <a:rPr lang="ru-RU" dirty="0">
                <a:solidFill>
                  <a:schemeClr val="tx1"/>
                </a:solidFill>
              </a:rPr>
              <a:t> Среднего царств</a:t>
            </a:r>
          </a:p>
        </p:txBody>
      </p:sp>
      <p:sp>
        <p:nvSpPr>
          <p:cNvPr id="6" name="Управляющая кнопка: возврат 5">
            <a:hlinkClick r:id="rId4" action="ppaction://hlinksldjump" highlightClick="1"/>
          </p:cNvPr>
          <p:cNvSpPr/>
          <p:nvPr/>
        </p:nvSpPr>
        <p:spPr>
          <a:xfrm>
            <a:off x="8172400" y="4371950"/>
            <a:ext cx="720080" cy="64807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8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" b="2349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5486"/>
            <a:ext cx="479753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4088" y="1211148"/>
            <a:ext cx="3563888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Скульптура</a:t>
            </a:r>
            <a:r>
              <a:rPr lang="ru-RU" dirty="0"/>
              <a:t> (лат. </a:t>
            </a:r>
            <a:r>
              <a:rPr lang="ru-RU" dirty="0" err="1"/>
              <a:t>sculptura</a:t>
            </a:r>
            <a:r>
              <a:rPr lang="ru-RU" dirty="0"/>
              <a:t>, от </a:t>
            </a:r>
            <a:r>
              <a:rPr lang="ru-RU" dirty="0" err="1"/>
              <a:t>sculpo</a:t>
            </a:r>
            <a:r>
              <a:rPr lang="ru-RU" dirty="0"/>
              <a:t> — вырезаю, высекаю) — вид изобразительного искусства, произведения которого имеют объёмную форму и выполняются из твёрдых или пластических материалов.</a:t>
            </a:r>
          </a:p>
        </p:txBody>
      </p:sp>
      <p:sp>
        <p:nvSpPr>
          <p:cNvPr id="5" name="Управляющая кнопка: возврат 4">
            <a:hlinkClick r:id="rId4" action="ppaction://hlinksldjump" highlightClick="1"/>
          </p:cNvPr>
          <p:cNvSpPr/>
          <p:nvPr/>
        </p:nvSpPr>
        <p:spPr>
          <a:xfrm>
            <a:off x="8172400" y="4371950"/>
            <a:ext cx="720080" cy="64807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09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" b="2349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0222"/>
            <a:ext cx="5359627" cy="401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24128" y="489588"/>
            <a:ext cx="331236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Храм — </a:t>
            </a:r>
            <a:r>
              <a:rPr lang="ru-RU" dirty="0"/>
              <a:t>культовое сооружение, предназначенное для совершения богослужений и религиозных обрядов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630" y="1815667"/>
            <a:ext cx="3312368" cy="248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возврат 5">
            <a:hlinkClick r:id="rId5" action="ppaction://hlinksldjump" highlightClick="1"/>
          </p:cNvPr>
          <p:cNvSpPr/>
          <p:nvPr/>
        </p:nvSpPr>
        <p:spPr>
          <a:xfrm>
            <a:off x="8172400" y="4371950"/>
            <a:ext cx="720080" cy="64807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4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" b="2349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23478"/>
            <a:ext cx="8856984" cy="4896544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272919"/>
            <a:ext cx="1656184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План урока: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673029"/>
            <a:ext cx="4536504" cy="115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dirty="0" smtClean="0"/>
              <a:t>Пирамиды </a:t>
            </a:r>
            <a:r>
              <a:rPr lang="ru-RU" dirty="0"/>
              <a:t>– первое из чудес </a:t>
            </a:r>
            <a:r>
              <a:rPr lang="ru-RU" dirty="0" smtClean="0"/>
              <a:t>света</a:t>
            </a:r>
          </a:p>
          <a:p>
            <a:pPr marL="342900" lvl="0" indent="-342900">
              <a:buAutoNum type="arabicPeriod"/>
            </a:pPr>
            <a:r>
              <a:rPr lang="ru-RU" dirty="0" smtClean="0"/>
              <a:t>Храмы – жилища богов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dirty="0" smtClean="0"/>
              <a:t>Скульптура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45370" y="1872055"/>
            <a:ext cx="3168352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Основные понятия: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126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72544"/>
            <a:ext cx="2616200" cy="188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527" y="2571749"/>
            <a:ext cx="1938337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816" y="2552245"/>
            <a:ext cx="2401887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79512" y="4627848"/>
            <a:ext cx="525658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tx1"/>
                </a:solidFill>
              </a:rPr>
              <a:t>Для выбора нажмите на изображение</a:t>
            </a:r>
            <a:endParaRPr lang="ru-RU" sz="16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6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" b="2349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1982" y="411510"/>
            <a:ext cx="483504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ru-RU" sz="2400" dirty="0"/>
              <a:t>Пирамиды – первое из чудес </a:t>
            </a:r>
            <a:r>
              <a:rPr lang="ru-RU" sz="2400" dirty="0" smtClean="0"/>
              <a:t>света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2" y="1275606"/>
            <a:ext cx="4746086" cy="3151698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6056" y="195486"/>
            <a:ext cx="3888432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Одним из древних архитектурных памятником Древнего Египта является пирамида выдающегося военачальника </a:t>
            </a:r>
            <a:r>
              <a:rPr lang="ru-RU" dirty="0" smtClean="0"/>
              <a:t>фараона </a:t>
            </a:r>
            <a:r>
              <a:rPr lang="ru-RU" dirty="0" err="1"/>
              <a:t>Джоссера</a:t>
            </a:r>
            <a:r>
              <a:rPr lang="ru-RU" dirty="0"/>
              <a:t> (28 в. до н. э.). </a:t>
            </a:r>
            <a:endParaRPr lang="ru-RU" dirty="0" smtClean="0"/>
          </a:p>
          <a:p>
            <a:pPr algn="ctr"/>
            <a:r>
              <a:rPr lang="ru-RU" dirty="0" smtClean="0"/>
              <a:t>Она </a:t>
            </a:r>
            <a:r>
              <a:rPr lang="ru-RU" dirty="0"/>
              <a:t>находится в </a:t>
            </a:r>
            <a:r>
              <a:rPr lang="ru-RU" dirty="0" err="1"/>
              <a:t>Саккаре</a:t>
            </a:r>
            <a:r>
              <a:rPr lang="ru-RU" dirty="0"/>
              <a:t>, на южной окраине Мемфиса, и является центром погребального ансамбля.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20771"/>
            <a:ext cx="1684412" cy="224804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620771"/>
            <a:ext cx="1656184" cy="224804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28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" b="2349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3478"/>
            <a:ext cx="506936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62355"/>
            <a:ext cx="374441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Это ступенчатая </a:t>
            </a:r>
            <a:r>
              <a:rPr lang="ru-RU" dirty="0"/>
              <a:t>пирамида, высотой 60 метров, сложенная из белых известняковых блоков. Ее создал зодчий </a:t>
            </a:r>
            <a:r>
              <a:rPr lang="ru-RU" dirty="0" err="1" smtClean="0"/>
              <a:t>Имхотеп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91630"/>
            <a:ext cx="2389494" cy="331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72609" y="3723878"/>
            <a:ext cx="4572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/>
              <a:t>Пирамиду </a:t>
            </a:r>
            <a:r>
              <a:rPr lang="ru-RU" dirty="0" err="1"/>
              <a:t>Джоссера</a:t>
            </a:r>
            <a:r>
              <a:rPr lang="ru-RU" dirty="0"/>
              <a:t> обычно называют “матерью египетских пирамид”. </a:t>
            </a:r>
          </a:p>
        </p:txBody>
      </p:sp>
    </p:spTree>
    <p:extLst>
      <p:ext uri="{BB962C8B-B14F-4D97-AF65-F5344CB8AC3E}">
        <p14:creationId xmlns:p14="http://schemas.microsoft.com/office/powerpoint/2010/main" val="415595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" b="2349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495781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411510"/>
            <a:ext cx="3707904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Пирамида Хеопса была </a:t>
            </a:r>
            <a:r>
              <a:rPr lang="ru-RU" dirty="0"/>
              <a:t>построена в </a:t>
            </a:r>
            <a:r>
              <a:rPr lang="ru-RU" dirty="0" smtClean="0"/>
              <a:t>28 веке </a:t>
            </a:r>
            <a:r>
              <a:rPr lang="ru-RU" dirty="0"/>
              <a:t>до н.э. Её создал племянник фараона по имени </a:t>
            </a:r>
            <a:r>
              <a:rPr lang="ru-RU" dirty="0" err="1"/>
              <a:t>Хемиун</a:t>
            </a:r>
            <a:r>
              <a:rPr lang="ru-RU" dirty="0"/>
              <a:t>. Высота этой пирамиды 147 </a:t>
            </a:r>
            <a:r>
              <a:rPr lang="ru-RU" dirty="0" smtClean="0"/>
              <a:t>метров.  </a:t>
            </a:r>
            <a:r>
              <a:rPr lang="ru-RU" dirty="0"/>
              <a:t>Это соответствует современному зданию высотой около 50 этажей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4913" y="3430329"/>
            <a:ext cx="4902409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Там </a:t>
            </a:r>
            <a:r>
              <a:rPr lang="ru-RU" dirty="0"/>
              <a:t>находится гранитный, давно пустой саркофаг фараона. По Вентиляционной системе в комнату поступает сухой воздух пустыни, который долгие годы способствовал сохранению мумии фараона.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93924" y="2715766"/>
            <a:ext cx="3713782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Неприметный вход на северной стороне пирамиды ведет в тесный коридор. Пройдя по нему, можно попасть в маленькую тесную скрытую в глубине пирамиды погребальную камеру. </a:t>
            </a:r>
          </a:p>
        </p:txBody>
      </p:sp>
    </p:spTree>
    <p:extLst>
      <p:ext uri="{BB962C8B-B14F-4D97-AF65-F5344CB8AC3E}">
        <p14:creationId xmlns:p14="http://schemas.microsoft.com/office/powerpoint/2010/main" val="298534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" b="2349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311193"/>
            <a:ext cx="3600400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Таким образом, пирамиды считаются </a:t>
            </a:r>
            <a:r>
              <a:rPr lang="ru-RU" dirty="0"/>
              <a:t>первым из семи чудес света, так как по сравнению с ними постройки самих греков и архитектурные строения последующих эпох кажутся карликами рядом с пирамидой Хеопса, основание которой в два раза больше ширины Красной площади в Москве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0526" y="3579862"/>
            <a:ext cx="784887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Пирамиды </a:t>
            </a:r>
            <a:r>
              <a:rPr lang="ru-RU" dirty="0"/>
              <a:t>составляли центр огромного погребального ансамбля с поминальными храмами и маленькими пирамидами царских родственников и приближенных. Считалось, что эти люди должны находиться рядом с ним и после смерти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4541"/>
            <a:ext cx="519112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93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" b="2349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s://im0-tub-ru.yandex.net/i?id=f99b2b4b7bc1a79e6f597e7cf0cbe1e0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94" y="123478"/>
            <a:ext cx="5084057" cy="285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3" y="537706"/>
            <a:ext cx="3384376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Рядом с пирамидами находится знаменитый лежащий большой сфинкс – вырубленное из скалы изображение льва с человеческим лицом (клик</a:t>
            </a:r>
            <a:r>
              <a:rPr lang="ru-RU" dirty="0" smtClean="0"/>
              <a:t>).</a:t>
            </a:r>
            <a:r>
              <a:rPr lang="ru-RU" dirty="0"/>
              <a:t> </a:t>
            </a:r>
            <a:r>
              <a:rPr lang="ru-RU" dirty="0" smtClean="0"/>
              <a:t>Длина </a:t>
            </a:r>
            <a:r>
              <a:rPr lang="ru-RU" dirty="0"/>
              <a:t>большого сфинкса 57 м, а высота – 20 м.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4906" y="3147814"/>
            <a:ext cx="8779583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Уже </a:t>
            </a:r>
            <a:r>
              <a:rPr lang="ru-RU" dirty="0"/>
              <a:t>в глубокой древности сфинкса засыпали пески. Молодой царевич, будущий фараон Тутмос однажды после охоты задремал в его тени и услышал голос каменного исполина. Сфинкс попросил освободить его от тяжести песка. Став фараоном, Тутмос исполнил эту просьбу и приказал украсить сфинкс плитой с рельефом и надписью, повествующей об этом </a:t>
            </a:r>
            <a:r>
              <a:rPr lang="ru-RU" dirty="0" smtClean="0"/>
              <a:t>событии.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787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" b="2349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6264" y="151735"/>
            <a:ext cx="254332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Храмы – жилища </a:t>
            </a:r>
            <a:r>
              <a:rPr lang="ru-RU" dirty="0" smtClean="0"/>
              <a:t>богов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3934" y="828213"/>
            <a:ext cx="3667986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Самые величественные храмы были построены в Египте в царствование фараона Рамсеса II на рубеже 14-13 вв. до н.э. </a:t>
            </a:r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это время были возведены храм бога Осириса в Абидосе, перестроены храмы в Луксоре и </a:t>
            </a:r>
            <a:r>
              <a:rPr lang="ru-RU" dirty="0" err="1"/>
              <a:t>Карнаке</a:t>
            </a:r>
            <a:r>
              <a:rPr lang="ru-RU" dirty="0"/>
              <a:t> (это поселения, расположенные рядом с древней столицей Египта – Фивами).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1"/>
          <a:stretch/>
        </p:blipFill>
        <p:spPr bwMode="auto">
          <a:xfrm>
            <a:off x="4014373" y="151735"/>
            <a:ext cx="5029491" cy="348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3939902"/>
            <a:ext cx="798846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В гробницах, храмах, при раскопках древних городов Египта найдено множество произведений </a:t>
            </a:r>
            <a:r>
              <a:rPr lang="ru-RU" dirty="0" smtClean="0"/>
              <a:t>искусства: </a:t>
            </a:r>
            <a:r>
              <a:rPr lang="ru-RU" dirty="0"/>
              <a:t>с</a:t>
            </a:r>
            <a:r>
              <a:rPr lang="ru-RU" dirty="0" smtClean="0"/>
              <a:t>татуй</a:t>
            </a:r>
            <a:r>
              <a:rPr lang="ru-RU" dirty="0"/>
              <a:t>, статуэток, масок, папирусов, живописных росписей на стенах гробниц.</a:t>
            </a:r>
          </a:p>
        </p:txBody>
      </p:sp>
    </p:spTree>
    <p:extLst>
      <p:ext uri="{BB962C8B-B14F-4D97-AF65-F5344CB8AC3E}">
        <p14:creationId xmlns:p14="http://schemas.microsoft.com/office/powerpoint/2010/main" val="344469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" b="2349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968" y="627534"/>
            <a:ext cx="3510136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Особенно много находок было сделано, когда археологи вскрыли гробницу молодого фараона Тутанхамона </a:t>
            </a:r>
            <a:r>
              <a:rPr lang="ru-RU"/>
              <a:t>в </a:t>
            </a:r>
            <a:endParaRPr lang="ru-RU" smtClean="0"/>
          </a:p>
          <a:p>
            <a:pPr algn="ctr"/>
            <a:r>
              <a:rPr lang="ru-RU" smtClean="0"/>
              <a:t>1922-1923 </a:t>
            </a:r>
            <a:r>
              <a:rPr lang="ru-RU" dirty="0"/>
              <a:t>годах.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5486"/>
            <a:ext cx="446449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9742"/>
            <a:ext cx="407304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73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502</Words>
  <Application>Microsoft Office PowerPoint</Application>
  <PresentationFormat>Экран (16:9)</PresentationFormat>
  <Paragraphs>31</Paragraphs>
  <Slides>13</Slides>
  <Notes>0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МОУ СОШ п.ст. Гонгота Читинского района Забайкальского края</dc:title>
  <dc:creator>Tatiana</dc:creator>
  <cp:lastModifiedBy>Тата Галактионова</cp:lastModifiedBy>
  <cp:revision>22</cp:revision>
  <dcterms:created xsi:type="dcterms:W3CDTF">2017-11-04T12:24:12Z</dcterms:created>
  <dcterms:modified xsi:type="dcterms:W3CDTF">2021-10-28T08:20:39Z</dcterms:modified>
</cp:coreProperties>
</file>