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4" r:id="rId5"/>
    <p:sldId id="265" r:id="rId6"/>
    <p:sldId id="266" r:id="rId7"/>
    <p:sldId id="268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91C42-B884-4F46-9988-020BDC97A6EB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0519-F50E-4F2B-8427-8459F821B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142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91C42-B884-4F46-9988-020BDC97A6EB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0519-F50E-4F2B-8427-8459F821B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305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91C42-B884-4F46-9988-020BDC97A6EB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0519-F50E-4F2B-8427-8459F821B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375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91C42-B884-4F46-9988-020BDC97A6EB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0519-F50E-4F2B-8427-8459F821B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91C42-B884-4F46-9988-020BDC97A6EB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0519-F50E-4F2B-8427-8459F821B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149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91C42-B884-4F46-9988-020BDC97A6EB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0519-F50E-4F2B-8427-8459F821B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310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91C42-B884-4F46-9988-020BDC97A6EB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0519-F50E-4F2B-8427-8459F821B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375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91C42-B884-4F46-9988-020BDC97A6EB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0519-F50E-4F2B-8427-8459F821B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87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91C42-B884-4F46-9988-020BDC97A6EB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0519-F50E-4F2B-8427-8459F821B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973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91C42-B884-4F46-9988-020BDC97A6EB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0519-F50E-4F2B-8427-8459F821B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06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91C42-B884-4F46-9988-020BDC97A6EB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0519-F50E-4F2B-8427-8459F821B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252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91C42-B884-4F46-9988-020BDC97A6EB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10519-F50E-4F2B-8427-8459F821B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771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527" y="1028987"/>
            <a:ext cx="10260457" cy="46089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10" y="5766355"/>
            <a:ext cx="4755292" cy="9632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836" y="191378"/>
            <a:ext cx="11894327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96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0033"/>
          </a:xfrm>
          <a:prstGeom prst="rect">
            <a:avLst/>
          </a:prstGeom>
        </p:spPr>
      </p:pic>
      <p:pic>
        <p:nvPicPr>
          <p:cNvPr id="3" name="Рисунок 2" descr="Миронов Александр Ильич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71" y="138751"/>
            <a:ext cx="4481847" cy="6582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s://special.tosno.47lib.ru/Files/image/_016_1_1_2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048" l="0" r="973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8543"/>
            <a:ext cx="5732060" cy="315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vippng.com/png/full/111-1118008_banner-freeuse-download-paper-post-it-stickers-pap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9698">
            <a:off x="5673718" y="1866506"/>
            <a:ext cx="6314788" cy="498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89318" y="0"/>
            <a:ext cx="692521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>
                <a:ln w="635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Adventure" panose="02000503020000020003" pitchFamily="2" charset="0"/>
                <a:ea typeface="Times New Roman" panose="02020603050405020304" pitchFamily="18" charset="0"/>
              </a:rPr>
              <a:t>Миронов </a:t>
            </a:r>
            <a:endParaRPr lang="ru-RU" sz="6600" b="1" dirty="0" smtClean="0">
              <a:ln w="635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latin typeface="Adventure" panose="02000503020000020003" pitchFamily="2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1148879">
            <a:off x="5967987" y="2185887"/>
            <a:ext cx="554328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Nautilus Pompilius" panose="02000000000000000000" pitchFamily="50" charset="-52"/>
                <a:cs typeface="Times New Roman" panose="02020603050405020304" pitchFamily="18" charset="0"/>
              </a:rPr>
              <a:t>    Старший </a:t>
            </a:r>
            <a:r>
              <a:rPr lang="ru-RU" sz="2800" b="1" dirty="0">
                <a:latin typeface="Nautilus Pompilius" panose="02000000000000000000" pitchFamily="50" charset="-52"/>
                <a:cs typeface="Times New Roman" panose="02020603050405020304" pitchFamily="18" charset="0"/>
              </a:rPr>
              <a:t>лейтенант.</a:t>
            </a:r>
          </a:p>
          <a:p>
            <a:r>
              <a:rPr lang="ru-RU" sz="2800" b="1" dirty="0" smtClean="0">
                <a:latin typeface="Nautilus Pompilius" panose="02000000000000000000" pitchFamily="50" charset="-52"/>
                <a:cs typeface="Times New Roman" panose="02020603050405020304" pitchFamily="18" charset="0"/>
              </a:rPr>
              <a:t>    Заместитель </a:t>
            </a:r>
            <a:r>
              <a:rPr lang="ru-RU" sz="2800" b="1" dirty="0">
                <a:latin typeface="Nautilus Pompilius" panose="02000000000000000000" pitchFamily="50" charset="-52"/>
                <a:cs typeface="Times New Roman" panose="02020603050405020304" pitchFamily="18" charset="0"/>
              </a:rPr>
              <a:t>командира эскадрильи 826-го штурмового авиационного полка 335-й штурмовой Витебской орденов Красного Знамени и Суворова 2-й степени авиационной дивизии 3-й воздушной армии 1-го Прибалтийского </a:t>
            </a:r>
            <a:r>
              <a:rPr lang="ru-RU" sz="2800" b="1" dirty="0" smtClean="0">
                <a:latin typeface="Nautilus Pompilius" panose="02000000000000000000" pitchFamily="50" charset="-52"/>
                <a:cs typeface="Times New Roman" panose="02020603050405020304" pitchFamily="18" charset="0"/>
              </a:rPr>
              <a:t>фронта</a:t>
            </a:r>
            <a:endParaRPr lang="ru-RU" sz="2800" b="1" dirty="0">
              <a:latin typeface="Nautilus Pompilius" panose="02000000000000000000" pitchFamily="50" charset="-52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89318" y="757406"/>
            <a:ext cx="692521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ln w="635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Adventure" panose="02000503020000020003" pitchFamily="2" charset="0"/>
                <a:ea typeface="Times New Roman" panose="02020603050405020304" pitchFamily="18" charset="0"/>
              </a:rPr>
              <a:t>Александр </a:t>
            </a:r>
            <a:r>
              <a:rPr lang="ru-RU" sz="6600" b="1" dirty="0">
                <a:ln w="635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Adventure" panose="02000503020000020003" pitchFamily="2" charset="0"/>
                <a:ea typeface="Times New Roman" panose="02020603050405020304" pitchFamily="18" charset="0"/>
              </a:rPr>
              <a:t>Ильич</a:t>
            </a:r>
            <a:endParaRPr lang="ru-RU" sz="6600" b="1" dirty="0">
              <a:ln w="635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latin typeface="Adventure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32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0033"/>
          </a:xfrm>
          <a:prstGeom prst="rect">
            <a:avLst/>
          </a:prstGeom>
        </p:spPr>
      </p:pic>
      <p:pic>
        <p:nvPicPr>
          <p:cNvPr id="9" name="Рисунок 8" descr="Фомичёв Михаил Георгиевич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37" y="159733"/>
            <a:ext cx="4586780" cy="6337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s://special.tosno.47lib.ru/Files/image/_016_1_1_2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048" l="0" r="973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8543"/>
            <a:ext cx="5732060" cy="315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vippng.com/png/full/111-1118008_banner-freeuse-download-paper-post-it-stickers-pap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9698">
            <a:off x="5673718" y="1866506"/>
            <a:ext cx="6314788" cy="498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89318" y="0"/>
            <a:ext cx="692521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ln w="635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Adventure" panose="02000503020000020003" pitchFamily="2" charset="0"/>
                <a:ea typeface="Times New Roman" panose="02020603050405020304" pitchFamily="18" charset="0"/>
              </a:rPr>
              <a:t>Фомичёв </a:t>
            </a:r>
          </a:p>
        </p:txBody>
      </p:sp>
      <p:sp>
        <p:nvSpPr>
          <p:cNvPr id="6" name="Прямоугольник 5"/>
          <p:cNvSpPr/>
          <p:nvPr/>
        </p:nvSpPr>
        <p:spPr>
          <a:xfrm rot="21148879">
            <a:off x="5967987" y="2401332"/>
            <a:ext cx="554328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Nautilus Pompilius" panose="02000000000000000000" pitchFamily="50" charset="-52"/>
                <a:cs typeface="Times New Roman" panose="02020603050405020304" pitchFamily="18" charset="0"/>
              </a:rPr>
              <a:t>    Генерал-лейтенант </a:t>
            </a:r>
          </a:p>
          <a:p>
            <a:r>
              <a:rPr lang="ru-RU" sz="2800" b="1" dirty="0">
                <a:latin typeface="Nautilus Pompilius" panose="02000000000000000000" pitchFamily="50" charset="-52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Nautilus Pompilius" panose="02000000000000000000" pitchFamily="50" charset="-52"/>
                <a:cs typeface="Times New Roman" panose="02020603050405020304" pitchFamily="18" charset="0"/>
              </a:rPr>
              <a:t>    танковых войск.</a:t>
            </a:r>
          </a:p>
          <a:p>
            <a:r>
              <a:rPr lang="ru-RU" sz="2800" b="1" dirty="0" smtClean="0">
                <a:latin typeface="Nautilus Pompilius" panose="02000000000000000000" pitchFamily="50" charset="-52"/>
                <a:cs typeface="Times New Roman" panose="02020603050405020304" pitchFamily="18" charset="0"/>
              </a:rPr>
              <a:t>Командир 63-й гвардейской танковой бригады 10-го гвардейского танкового корпуса 4-й гвардейской танковой армии 1-го Украинского фронта. </a:t>
            </a:r>
          </a:p>
          <a:p>
            <a:r>
              <a:rPr lang="ru-RU" sz="2800" b="1" dirty="0" smtClean="0">
                <a:latin typeface="Nautilus Pompilius" panose="02000000000000000000" pitchFamily="50" charset="-52"/>
                <a:cs typeface="Times New Roman" panose="02020603050405020304" pitchFamily="18" charset="0"/>
              </a:rPr>
              <a:t>Дважды </a:t>
            </a:r>
            <a:r>
              <a:rPr lang="ru-RU" sz="2800" b="1" dirty="0">
                <a:latin typeface="Nautilus Pompilius" panose="02000000000000000000" pitchFamily="50" charset="-52"/>
                <a:cs typeface="Times New Roman" panose="02020603050405020304" pitchFamily="18" charset="0"/>
              </a:rPr>
              <a:t>Герой Советского </a:t>
            </a:r>
            <a:r>
              <a:rPr lang="ru-RU" sz="2800" b="1" dirty="0" smtClean="0">
                <a:latin typeface="Nautilus Pompilius" panose="02000000000000000000" pitchFamily="50" charset="-52"/>
                <a:cs typeface="Times New Roman" panose="02020603050405020304" pitchFamily="18" charset="0"/>
              </a:rPr>
              <a:t>Союза. </a:t>
            </a:r>
            <a:endParaRPr lang="ru-RU" sz="2800" b="1" dirty="0">
              <a:latin typeface="Nautilus Pompilius" panose="02000000000000000000" pitchFamily="50" charset="-52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89317" y="757406"/>
            <a:ext cx="710268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>
                <a:ln w="635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Adventure" panose="02000503020000020003" pitchFamily="2" charset="0"/>
                <a:ea typeface="Times New Roman" panose="02020603050405020304" pitchFamily="18" charset="0"/>
              </a:rPr>
              <a:t>Михаил Георгиевич</a:t>
            </a:r>
            <a:endParaRPr lang="ru-RU" sz="6600" b="1" dirty="0">
              <a:ln w="635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latin typeface="Adventure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4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0033"/>
          </a:xfrm>
          <a:prstGeom prst="rect">
            <a:avLst/>
          </a:prstGeom>
        </p:spPr>
      </p:pic>
      <p:pic>
        <p:nvPicPr>
          <p:cNvPr id="11" name="Рисунок 10" descr="https://sun9-45.userapi.com/impg/1o-3xII5N00oVZHqXAbCUkGeynTgnPoXfsXL_A/woW4DvSZSao.jpg?size=187x250&amp;quality=96&amp;sign=50a114babf0ea13554758c24b4db40da&amp;type=album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"/>
          <a:stretch/>
        </p:blipFill>
        <p:spPr bwMode="auto">
          <a:xfrm>
            <a:off x="492214" y="223887"/>
            <a:ext cx="4597104" cy="6213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s://special.tosno.47lib.ru/Files/image/_016_1_1_2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048" l="0" r="973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284" y="3700575"/>
            <a:ext cx="5732060" cy="315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vippng.com/png/full/111-1118008_banner-freeuse-download-paper-post-it-stickers-pap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9698">
            <a:off x="5673718" y="1866506"/>
            <a:ext cx="6314788" cy="498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89318" y="0"/>
            <a:ext cx="69252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err="1">
                <a:ln w="635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Adventure" panose="02000503020000020003" pitchFamily="2" charset="0"/>
                <a:ea typeface="Times New Roman" panose="02020603050405020304" pitchFamily="18" charset="0"/>
              </a:rPr>
              <a:t>Борисюк</a:t>
            </a:r>
            <a:endParaRPr lang="ru-RU" sz="6000" b="1" dirty="0" smtClean="0">
              <a:ln w="635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latin typeface="Adventure" panose="02000503020000020003" pitchFamily="2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1148879">
            <a:off x="5940601" y="2284583"/>
            <a:ext cx="535591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Nautilus Pompilius" panose="02000000000000000000" pitchFamily="50" charset="-52"/>
                <a:cs typeface="Times New Roman" panose="02020603050405020304" pitchFamily="18" charset="0"/>
              </a:rPr>
              <a:t>   </a:t>
            </a:r>
            <a:r>
              <a:rPr lang="ru-RU" sz="2800" b="1" dirty="0" smtClean="0">
                <a:latin typeface="Nautilus Pompilius" panose="02000000000000000000" pitchFamily="50" charset="-52"/>
                <a:cs typeface="Times New Roman" panose="02020603050405020304" pitchFamily="18" charset="0"/>
              </a:rPr>
              <a:t>  Старший </a:t>
            </a:r>
            <a:r>
              <a:rPr lang="ru-RU" sz="2800" b="1" dirty="0">
                <a:latin typeface="Nautilus Pompilius" panose="02000000000000000000" pitchFamily="50" charset="-52"/>
                <a:cs typeface="Times New Roman" panose="02020603050405020304" pitchFamily="18" charset="0"/>
              </a:rPr>
              <a:t>сержант</a:t>
            </a:r>
            <a:r>
              <a:rPr lang="ru-RU" sz="2800" b="1" dirty="0" smtClean="0">
                <a:latin typeface="Nautilus Pompilius" panose="02000000000000000000" pitchFamily="50" charset="-52"/>
                <a:cs typeface="Times New Roman" panose="02020603050405020304" pitchFamily="18" charset="0"/>
              </a:rPr>
              <a:t>.</a:t>
            </a:r>
            <a:endParaRPr lang="ru-RU" sz="2800" b="1" dirty="0">
              <a:latin typeface="Nautilus Pompilius" panose="02000000000000000000" pitchFamily="50" charset="-52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Nautilus Pompilius" panose="02000000000000000000" pitchFamily="50" charset="-52"/>
                <a:cs typeface="Times New Roman" panose="02020603050405020304" pitchFamily="18" charset="0"/>
              </a:rPr>
              <a:t>    Командир </a:t>
            </a:r>
            <a:r>
              <a:rPr lang="ru-RU" sz="2800" b="1" dirty="0">
                <a:latin typeface="Nautilus Pompilius" panose="02000000000000000000" pitchFamily="50" charset="-52"/>
                <a:cs typeface="Times New Roman" panose="02020603050405020304" pitchFamily="18" charset="0"/>
              </a:rPr>
              <a:t>миномётного взвода 588-го стрелкового полка (142-я стрелковая Краснознамённая дивизия, 23-я </a:t>
            </a:r>
            <a:r>
              <a:rPr lang="ru-RU" sz="2800" b="1" dirty="0" smtClean="0">
                <a:latin typeface="Nautilus Pompilius" panose="02000000000000000000" pitchFamily="50" charset="-52"/>
                <a:cs typeface="Times New Roman" panose="02020603050405020304" pitchFamily="18" charset="0"/>
              </a:rPr>
              <a:t>армия, Ленинградский </a:t>
            </a:r>
            <a:r>
              <a:rPr lang="ru-RU" sz="2800" b="1" dirty="0">
                <a:latin typeface="Nautilus Pompilius" panose="02000000000000000000" pitchFamily="50" charset="-52"/>
                <a:cs typeface="Times New Roman" panose="02020603050405020304" pitchFamily="18" charset="0"/>
              </a:rPr>
              <a:t>фронт). </a:t>
            </a:r>
            <a:r>
              <a:rPr lang="ru-RU" sz="2800" b="1" dirty="0" smtClean="0">
                <a:latin typeface="Nautilus Pompilius" panose="02000000000000000000" pitchFamily="50" charset="-52"/>
                <a:cs typeface="Times New Roman" panose="02020603050405020304" pitchFamily="18" charset="0"/>
              </a:rPr>
              <a:t>Погиб </a:t>
            </a:r>
            <a:r>
              <a:rPr lang="ru-RU" sz="2800" b="1" dirty="0">
                <a:latin typeface="Nautilus Pompilius" panose="02000000000000000000" pitchFamily="50" charset="-52"/>
                <a:cs typeface="Times New Roman" panose="02020603050405020304" pitchFamily="18" charset="0"/>
              </a:rPr>
              <a:t>в бою за город </a:t>
            </a:r>
            <a:r>
              <a:rPr lang="ru-RU" sz="2800" b="1" dirty="0" err="1">
                <a:latin typeface="Nautilus Pompilius" panose="02000000000000000000" pitchFamily="50" charset="-52"/>
                <a:cs typeface="Times New Roman" panose="02020603050405020304" pitchFamily="18" charset="0"/>
              </a:rPr>
              <a:t>Грауденц</a:t>
            </a:r>
            <a:r>
              <a:rPr lang="ru-RU" sz="2800" b="1" dirty="0">
                <a:latin typeface="Nautilus Pompilius" panose="02000000000000000000" pitchFamily="50" charset="-52"/>
                <a:cs typeface="Times New Roman" panose="02020603050405020304" pitchFamily="18" charset="0"/>
              </a:rPr>
              <a:t> (Польша</a:t>
            </a:r>
            <a:r>
              <a:rPr lang="ru-RU" sz="2800" b="1" dirty="0" smtClean="0">
                <a:latin typeface="Nautilus Pompilius" panose="02000000000000000000" pitchFamily="50" charset="-52"/>
                <a:cs typeface="Times New Roman" panose="02020603050405020304" pitchFamily="18" charset="0"/>
              </a:rPr>
              <a:t>) 26 февраля 1945 года. </a:t>
            </a:r>
            <a:endParaRPr lang="ru-RU" sz="2800" b="1" dirty="0">
              <a:latin typeface="Nautilus Pompilius" panose="02000000000000000000" pitchFamily="50" charset="-52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89318" y="757406"/>
            <a:ext cx="71026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ln w="635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Adventure" panose="02000503020000020003" pitchFamily="2" charset="0"/>
                <a:ea typeface="Times New Roman" panose="02020603050405020304" pitchFamily="18" charset="0"/>
              </a:rPr>
              <a:t>Александр </a:t>
            </a:r>
            <a:r>
              <a:rPr lang="ru-RU" sz="5400" b="1" dirty="0" err="1">
                <a:ln w="635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Adventure" panose="02000503020000020003" pitchFamily="2" charset="0"/>
                <a:ea typeface="Times New Roman" panose="02020603050405020304" pitchFamily="18" charset="0"/>
              </a:rPr>
              <a:t>Евстафьевич</a:t>
            </a:r>
            <a:endParaRPr lang="ru-RU" sz="5400" b="1" dirty="0">
              <a:ln w="635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latin typeface="Adventure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03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0033"/>
          </a:xfrm>
          <a:prstGeom prst="rect">
            <a:avLst/>
          </a:prstGeom>
        </p:spPr>
      </p:pic>
      <p:pic>
        <p:nvPicPr>
          <p:cNvPr id="1030" name="Picture 6" descr="https://www.vippng.com/png/full/111-1118008_banner-freeuse-download-paper-post-it-stickers-pap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9698">
            <a:off x="5668981" y="1792634"/>
            <a:ext cx="5846869" cy="508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89318" y="0"/>
            <a:ext cx="692521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err="1">
                <a:ln w="635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Adventure" panose="02000503020000020003" pitchFamily="2" charset="0"/>
                <a:ea typeface="Times New Roman" panose="02020603050405020304" pitchFamily="18" charset="0"/>
              </a:rPr>
              <a:t>Полукаров</a:t>
            </a:r>
            <a:r>
              <a:rPr lang="ru-RU" sz="6600" b="1" dirty="0">
                <a:ln w="635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Adventure" panose="02000503020000020003" pitchFamily="2" charset="0"/>
                <a:ea typeface="Times New Roman" panose="02020603050405020304" pitchFamily="18" charset="0"/>
              </a:rPr>
              <a:t> </a:t>
            </a:r>
            <a:endParaRPr lang="ru-RU" sz="6600" b="1" dirty="0" smtClean="0">
              <a:ln w="635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latin typeface="Adventure" panose="02000503020000020003" pitchFamily="2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 descr="http://mukvkm.ru/wp-content/uploads/8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" t="12365" b="2378"/>
          <a:stretch/>
        </p:blipFill>
        <p:spPr bwMode="auto">
          <a:xfrm>
            <a:off x="450376" y="235662"/>
            <a:ext cx="4638942" cy="618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pecial.tosno.47lib.ru/Files/image/_016_1_1_2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048" l="0" r="973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284" y="3700575"/>
            <a:ext cx="5732060" cy="315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 rot="21148879">
            <a:off x="5996052" y="1907771"/>
            <a:ext cx="557239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Nautilus Pompilius" panose="02000000000000000000" pitchFamily="50" charset="-52"/>
                <a:cs typeface="Times New Roman" panose="02020603050405020304" pitchFamily="18" charset="0"/>
              </a:rPr>
              <a:t>    </a:t>
            </a:r>
            <a:r>
              <a:rPr lang="ru-RU" sz="2800" b="1" dirty="0" smtClean="0">
                <a:latin typeface="Nautilus Pompilius" panose="02000000000000000000" pitchFamily="50" charset="-52"/>
                <a:cs typeface="Times New Roman" panose="02020603050405020304" pitchFamily="18" charset="0"/>
              </a:rPr>
              <a:t>     Гвардии лейтенант.</a:t>
            </a:r>
          </a:p>
          <a:p>
            <a:r>
              <a:rPr lang="ru-RU" sz="2800" b="1" dirty="0">
                <a:latin typeface="Nautilus Pompilius" panose="02000000000000000000" pitchFamily="50" charset="-52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Nautilus Pompilius" panose="02000000000000000000" pitchFamily="50" charset="-52"/>
                <a:cs typeface="Times New Roman" panose="02020603050405020304" pitchFamily="18" charset="0"/>
              </a:rPr>
              <a:t>    Командир звена </a:t>
            </a:r>
            <a:r>
              <a:rPr lang="ru-RU" sz="2800" b="1" dirty="0">
                <a:latin typeface="Nautilus Pompilius" panose="02000000000000000000" pitchFamily="50" charset="-52"/>
                <a:cs typeface="Times New Roman" panose="02020603050405020304" pitchFamily="18" charset="0"/>
              </a:rPr>
              <a:t>140-го гвардейского штурмового авиационного полка 8-й гвардейской штурмовой авиационной дивизии 1-го гвардейского штурмового авиационного корпуса 2-й воздушной армии 1-го Украинского </a:t>
            </a:r>
            <a:r>
              <a:rPr lang="ru-RU" sz="2800" b="1" dirty="0" smtClean="0">
                <a:latin typeface="Nautilus Pompilius" panose="02000000000000000000" pitchFamily="50" charset="-52"/>
                <a:cs typeface="Times New Roman" panose="02020603050405020304" pitchFamily="18" charset="0"/>
              </a:rPr>
              <a:t>фронта</a:t>
            </a:r>
            <a:endParaRPr lang="ru-RU" sz="2800" b="1" dirty="0">
              <a:latin typeface="Nautilus Pompilius" panose="02000000000000000000" pitchFamily="50" charset="-52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89318" y="933725"/>
            <a:ext cx="71026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ln w="635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Adventure" panose="02000503020000020003" pitchFamily="2" charset="0"/>
                <a:ea typeface="Times New Roman" panose="02020603050405020304" pitchFamily="18" charset="0"/>
              </a:rPr>
              <a:t>Николай Тихонович</a:t>
            </a:r>
            <a:endParaRPr lang="ru-RU" sz="6000" b="1" dirty="0">
              <a:ln w="635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latin typeface="Adventure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6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0033"/>
          </a:xfrm>
          <a:prstGeom prst="rect">
            <a:avLst/>
          </a:prstGeom>
        </p:spPr>
      </p:pic>
      <p:pic>
        <p:nvPicPr>
          <p:cNvPr id="1030" name="Picture 6" descr="https://www.vippng.com/png/full/111-1118008_banner-freeuse-download-paper-post-it-stickers-pap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9698">
            <a:off x="5675934" y="1901072"/>
            <a:ext cx="6365707" cy="494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89318" y="0"/>
            <a:ext cx="692521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ln w="635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Adventure" panose="02000503020000020003" pitchFamily="2" charset="0"/>
                <a:ea typeface="Times New Roman" panose="02020603050405020304" pitchFamily="18" charset="0"/>
              </a:rPr>
              <a:t>Тихонов</a:t>
            </a:r>
          </a:p>
        </p:txBody>
      </p:sp>
      <p:sp>
        <p:nvSpPr>
          <p:cNvPr id="6" name="Прямоугольник 5"/>
          <p:cNvSpPr/>
          <p:nvPr/>
        </p:nvSpPr>
        <p:spPr>
          <a:xfrm rot="21148879">
            <a:off x="6036635" y="2298746"/>
            <a:ext cx="557239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Nautilus Pompilius" panose="02000000000000000000" pitchFamily="50" charset="-52"/>
                <a:cs typeface="Times New Roman" panose="02020603050405020304" pitchFamily="18" charset="0"/>
              </a:rPr>
              <a:t>    Советский </a:t>
            </a:r>
            <a:r>
              <a:rPr lang="ru-RU" sz="2800" b="1" dirty="0">
                <a:latin typeface="Nautilus Pompilius" panose="02000000000000000000" pitchFamily="50" charset="-52"/>
                <a:cs typeface="Times New Roman" panose="02020603050405020304" pitchFamily="18" charset="0"/>
              </a:rPr>
              <a:t>капитан 1-го </a:t>
            </a:r>
            <a:r>
              <a:rPr lang="ru-RU" sz="2800" b="1" dirty="0" smtClean="0">
                <a:latin typeface="Nautilus Pompilius" panose="02000000000000000000" pitchFamily="50" charset="-52"/>
                <a:cs typeface="Times New Roman" panose="02020603050405020304" pitchFamily="18" charset="0"/>
              </a:rPr>
              <a:t>ранга.</a:t>
            </a:r>
          </a:p>
          <a:p>
            <a:r>
              <a:rPr lang="ru-RU" sz="2800" b="1" dirty="0">
                <a:latin typeface="Nautilus Pompilius" panose="02000000000000000000" pitchFamily="50" charset="-52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Nautilus Pompilius" panose="02000000000000000000" pitchFamily="50" charset="-52"/>
                <a:cs typeface="Times New Roman" panose="02020603050405020304" pitchFamily="18" charset="0"/>
              </a:rPr>
              <a:t>  В </a:t>
            </a:r>
            <a:r>
              <a:rPr lang="ru-RU" sz="2800" b="1" dirty="0">
                <a:latin typeface="Nautilus Pompilius" panose="02000000000000000000" pitchFamily="50" charset="-52"/>
                <a:cs typeface="Times New Roman" panose="02020603050405020304" pitchFamily="18" charset="0"/>
              </a:rPr>
              <a:t>годы Великой Отечественной войны командир отряда 4-го дивизиона бригады торпедных катеров Балтийского флота, Краснознамённого Балтийского флота, капитан 3-го </a:t>
            </a:r>
            <a:r>
              <a:rPr lang="ru-RU" sz="2800" b="1" dirty="0" smtClean="0">
                <a:latin typeface="Nautilus Pompilius" panose="02000000000000000000" pitchFamily="50" charset="-52"/>
                <a:cs typeface="Times New Roman" panose="02020603050405020304" pitchFamily="18" charset="0"/>
              </a:rPr>
              <a:t>ранга. </a:t>
            </a:r>
          </a:p>
          <a:p>
            <a:r>
              <a:rPr lang="ru-RU" sz="2800" b="1" dirty="0" smtClean="0">
                <a:latin typeface="Nautilus Pompilius" panose="02000000000000000000" pitchFamily="50" charset="-52"/>
                <a:cs typeface="Times New Roman" panose="02020603050405020304" pitchFamily="18" charset="0"/>
              </a:rPr>
              <a:t>Герой </a:t>
            </a:r>
            <a:r>
              <a:rPr lang="ru-RU" sz="2800" b="1" dirty="0">
                <a:latin typeface="Nautilus Pompilius" panose="02000000000000000000" pitchFamily="50" charset="-52"/>
                <a:cs typeface="Times New Roman" panose="02020603050405020304" pitchFamily="18" charset="0"/>
              </a:rPr>
              <a:t>Советского Союза.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89318" y="933725"/>
            <a:ext cx="71026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ln w="635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Adventure" panose="02000503020000020003" pitchFamily="2" charset="0"/>
                <a:ea typeface="Times New Roman" panose="02020603050405020304" pitchFamily="18" charset="0"/>
              </a:rPr>
              <a:t>Виктор Иванович</a:t>
            </a:r>
            <a:endParaRPr lang="ru-RU" sz="6000" b="1" dirty="0">
              <a:ln w="635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latin typeface="Adventure" panose="02000503020000020003" pitchFamily="2" charset="0"/>
            </a:endParaRPr>
          </a:p>
        </p:txBody>
      </p:sp>
      <p:pic>
        <p:nvPicPr>
          <p:cNvPr id="5122" name="Picture 2" descr="https://regnum.ru/uploads/pictures/news/2021/04/21/regnum_picture_161899274228606_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11" y="173596"/>
            <a:ext cx="4509907" cy="6313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pecial.tosno.47lib.ru/Files/image/_016_1_1_2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048" l="0" r="973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284" y="3700575"/>
            <a:ext cx="5732060" cy="315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27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phonoteka.org/uploads/posts/2021-05/1620947954_7-phonoteka_org-p-velikaya-otechestvennaya-voina-fon-pisma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 descr="Миронов Александр Ильич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33" y="1021374"/>
            <a:ext cx="2108434" cy="3277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Фомичёв Михаил Георгиевич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300" y="2237127"/>
            <a:ext cx="2348909" cy="327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https://sun9-45.userapi.com/impg/1o-3xII5N00oVZHqXAbCUkGeynTgnPoXfsXL_A/woW4DvSZSao.jpg?size=187x250&amp;quality=96&amp;sign=50a114babf0ea13554758c24b4db40da&amp;type=album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8" r="8535"/>
          <a:stretch/>
        </p:blipFill>
        <p:spPr bwMode="auto">
          <a:xfrm>
            <a:off x="4793142" y="3164070"/>
            <a:ext cx="2142699" cy="327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ttp://mukvkm.ru/wp-content/uploads/8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" t="12365" b="2378"/>
          <a:stretch/>
        </p:blipFill>
        <p:spPr bwMode="auto">
          <a:xfrm>
            <a:off x="7107445" y="2237127"/>
            <a:ext cx="2456475" cy="327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regnum.ru/uploads/pictures/news/2021/04/21/regnum_picture_161899274228606_bi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524" y="1021372"/>
            <a:ext cx="2341195" cy="3277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8724" y="4299045"/>
            <a:ext cx="1666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Миронов А.И.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673513" y="5514800"/>
            <a:ext cx="1654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Фомичёв М.Г.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37181" y="6444444"/>
            <a:ext cx="1619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Борисюк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А.Е.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429055" y="5462156"/>
            <a:ext cx="1813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Полукаров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Н.Т.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66824" y="4338883"/>
            <a:ext cx="1562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Тихонов В.И.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034413" y="339929"/>
            <a:ext cx="80023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dventure" panose="02000503020000020003" pitchFamily="2" charset="0"/>
                <a:ea typeface="Times New Roman" panose="02020603050405020304" pitchFamily="18" charset="0"/>
              </a:rPr>
              <a:t>Бессмертный подвиг </a:t>
            </a:r>
            <a:endParaRPr lang="ru-RU" sz="6600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dventure" panose="02000503020000020003" pitchFamily="2" charset="0"/>
              <a:ea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76772" y="1147648"/>
            <a:ext cx="80023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dventure" panose="02000503020000020003" pitchFamily="2" charset="0"/>
                <a:ea typeface="Times New Roman" panose="02020603050405020304" pitchFamily="18" charset="0"/>
              </a:rPr>
              <a:t>наших </a:t>
            </a:r>
            <a:r>
              <a:rPr lang="ru-RU" sz="6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dventure" panose="02000503020000020003" pitchFamily="2" charset="0"/>
                <a:ea typeface="Times New Roman" panose="02020603050405020304" pitchFamily="18" charset="0"/>
              </a:rPr>
              <a:t>земляков</a:t>
            </a:r>
            <a:endParaRPr lang="ru-RU" sz="66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dventure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37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191</Words>
  <Application>Microsoft Office PowerPoint</Application>
  <PresentationFormat>Широкоэкранный</PresentationFormat>
  <Paragraphs>30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Adventure</vt:lpstr>
      <vt:lpstr>Arial</vt:lpstr>
      <vt:lpstr>Calibri</vt:lpstr>
      <vt:lpstr>Calibri Light</vt:lpstr>
      <vt:lpstr>Nautilus Pompilius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МКОУ «СОШ №2 п. Теплое им. кавалера ордена Красной Звезды К.Н. Емельянова»</dc:title>
  <dc:creator>Тата Галактионова</dc:creator>
  <cp:lastModifiedBy>Тата Галактионова</cp:lastModifiedBy>
  <cp:revision>20</cp:revision>
  <dcterms:created xsi:type="dcterms:W3CDTF">2021-09-22T06:07:00Z</dcterms:created>
  <dcterms:modified xsi:type="dcterms:W3CDTF">2021-10-27T08:29:12Z</dcterms:modified>
</cp:coreProperties>
</file>