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6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1361-1AA8-4A12-914F-3BE0A23337A9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0AAD99C-D979-4FFB-A957-BD7506619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1361-1AA8-4A12-914F-3BE0A23337A9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D99C-D979-4FFB-A957-BD7506619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1361-1AA8-4A12-914F-3BE0A23337A9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D99C-D979-4FFB-A957-BD7506619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1361-1AA8-4A12-914F-3BE0A23337A9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0AAD99C-D979-4FFB-A957-BD7506619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1361-1AA8-4A12-914F-3BE0A23337A9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D99C-D979-4FFB-A957-BD7506619A9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1361-1AA8-4A12-914F-3BE0A23337A9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D99C-D979-4FFB-A957-BD7506619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1361-1AA8-4A12-914F-3BE0A23337A9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0AAD99C-D979-4FFB-A957-BD7506619A9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1361-1AA8-4A12-914F-3BE0A23337A9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D99C-D979-4FFB-A957-BD7506619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1361-1AA8-4A12-914F-3BE0A23337A9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D99C-D979-4FFB-A957-BD7506619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1361-1AA8-4A12-914F-3BE0A23337A9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D99C-D979-4FFB-A957-BD7506619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1361-1AA8-4A12-914F-3BE0A23337A9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D99C-D979-4FFB-A957-BD7506619A9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B431361-1AA8-4A12-914F-3BE0A23337A9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0AAD99C-D979-4FFB-A957-BD7506619A9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8458200" cy="1800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The pantomime game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en-US" dirty="0" smtClean="0">
                <a:solidFill>
                  <a:srgbClr val="FF0000"/>
                </a:solidFill>
              </a:rPr>
              <a:t>a CROCODILE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3886200"/>
            <a:ext cx="3331096" cy="2567136"/>
          </a:xfrm>
        </p:spPr>
        <p:txBody>
          <a:bodyPr/>
          <a:lstStyle/>
          <a:p>
            <a:r>
              <a:rPr lang="en-US" dirty="0" smtClean="0"/>
              <a:t>FOR 5 FORM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LET</a:t>
            </a:r>
            <a:r>
              <a:rPr lang="en-US" dirty="0" smtClean="0">
                <a:latin typeface="Times New Roman"/>
                <a:cs typeface="Times New Roman"/>
              </a:rPr>
              <a:t>’S GO…………..</a:t>
            </a:r>
            <a:endParaRPr lang="ru-RU" dirty="0"/>
          </a:p>
        </p:txBody>
      </p:sp>
      <p:pic>
        <p:nvPicPr>
          <p:cNvPr id="4098" name="Picture 2" descr="C:\Users\Андрей\Desktop\N4292971D07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132856"/>
            <a:ext cx="4141068" cy="31282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Words for the second team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A school</a:t>
            </a:r>
            <a:endParaRPr lang="ru-RU" sz="8000" b="1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A computer</a:t>
            </a:r>
            <a:endParaRPr lang="ru-RU" sz="8000" b="1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A stranger</a:t>
            </a:r>
            <a:endParaRPr lang="ru-RU" sz="8000" b="1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A book</a:t>
            </a:r>
            <a:endParaRPr lang="ru-RU" sz="8000" b="1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Children</a:t>
            </a:r>
            <a:endParaRPr lang="ru-RU" sz="8000" b="1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An address</a:t>
            </a:r>
            <a:endParaRPr lang="ru-RU" sz="8000" b="1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A teacher</a:t>
            </a:r>
            <a:endParaRPr lang="ru-RU" sz="8800" b="1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Leaves</a:t>
            </a:r>
            <a:endParaRPr lang="ru-RU" sz="8000" b="1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The 2</a:t>
            </a:r>
            <a:r>
              <a:rPr lang="en-US" baseline="30000" dirty="0" smtClean="0">
                <a:solidFill>
                  <a:srgbClr val="FF0000"/>
                </a:solidFill>
              </a:rPr>
              <a:t>nd</a:t>
            </a:r>
            <a:r>
              <a:rPr lang="en-US" dirty="0" smtClean="0">
                <a:solidFill>
                  <a:srgbClr val="FF0000"/>
                </a:solidFill>
              </a:rPr>
              <a:t> part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The first team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Secondhand books</a:t>
            </a:r>
            <a:endParaRPr lang="ru-RU" sz="8000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second team</a:t>
            </a:r>
          </a:p>
          <a:p>
            <a:pPr algn="ctr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algn="ctr">
              <a:buNone/>
            </a:pPr>
            <a:endParaRPr lang="en-US" sz="80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A lot of litter</a:t>
            </a:r>
            <a:endParaRPr lang="en-US" sz="80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THE 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 PART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Words for the first team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A pupil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3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rd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part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final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553144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first team</a:t>
            </a:r>
          </a:p>
          <a:p>
            <a:r>
              <a:rPr lang="en-US" dirty="0" smtClean="0"/>
              <a:t>Explain the picture </a:t>
            </a:r>
          </a:p>
          <a:p>
            <a:endParaRPr lang="ru-RU" dirty="0"/>
          </a:p>
        </p:txBody>
      </p:sp>
      <p:pic>
        <p:nvPicPr>
          <p:cNvPr id="1026" name="Picture 2" descr="C:\Users\Андрей\Desktop\pomoshni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1772816"/>
            <a:ext cx="7632849" cy="5085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838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5747469"/>
          </a:xfrm>
        </p:spPr>
        <p:txBody>
          <a:bodyPr/>
          <a:lstStyle/>
          <a:p>
            <a:r>
              <a:rPr lang="en-US" dirty="0" smtClean="0"/>
              <a:t>For the second team</a:t>
            </a:r>
            <a:endParaRPr lang="ru-RU" dirty="0"/>
          </a:p>
        </p:txBody>
      </p:sp>
      <p:pic>
        <p:nvPicPr>
          <p:cNvPr id="2050" name="Picture 2" descr="C:\Users\Андрей\Desktop\макулату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52736"/>
            <a:ext cx="8334840" cy="531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988024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Cambria" pitchFamily="18" charset="0"/>
              </a:rPr>
              <a:t>Did you like this game</a:t>
            </a:r>
            <a:r>
              <a:rPr lang="ru-RU" sz="8000" dirty="0" smtClean="0">
                <a:solidFill>
                  <a:srgbClr val="FF0000"/>
                </a:solidFill>
                <a:latin typeface="Cambria" pitchFamily="18" charset="0"/>
              </a:rPr>
              <a:t>?</a:t>
            </a:r>
            <a:endParaRPr lang="ru-RU" sz="80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Андрей\Desktop\no-translate-detected_7518-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2656"/>
            <a:ext cx="5962650" cy="5962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60848"/>
            <a:ext cx="8686800" cy="401927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Literature</a:t>
            </a:r>
            <a:endParaRPr lang="ru-RU" sz="8000" b="1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Internet</a:t>
            </a:r>
            <a:endParaRPr lang="ru-RU" sz="8000" b="1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Homework</a:t>
            </a:r>
            <a:endParaRPr lang="ru-RU" sz="8000" b="1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Thank you</a:t>
            </a:r>
            <a:endParaRPr lang="ru-RU" sz="8000" b="1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Time</a:t>
            </a:r>
            <a:endParaRPr lang="ru-RU" sz="8000" b="1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A doctor</a:t>
            </a:r>
            <a:endParaRPr lang="ru-RU" sz="8000" b="1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A letter</a:t>
            </a:r>
            <a:endParaRPr lang="ru-RU" sz="8000" b="1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</TotalTime>
  <Words>87</Words>
  <Application>Microsoft Office PowerPoint</Application>
  <PresentationFormat>Экран (4:3)</PresentationFormat>
  <Paragraphs>41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Трек</vt:lpstr>
      <vt:lpstr>The pantomime game «a CROCODILE»</vt:lpstr>
      <vt:lpstr>THE 1ST  PART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The 2nd part</vt:lpstr>
      <vt:lpstr>Слайд 19</vt:lpstr>
      <vt:lpstr>The 3rd part (final)</vt:lpstr>
      <vt:lpstr>Слайд 21</vt:lpstr>
      <vt:lpstr>Did you like this game?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pantomime game «a CROCODILE»</dc:title>
  <dc:creator>Андрей</dc:creator>
  <cp:lastModifiedBy>Андрей</cp:lastModifiedBy>
  <cp:revision>5</cp:revision>
  <dcterms:created xsi:type="dcterms:W3CDTF">2018-11-15T20:07:29Z</dcterms:created>
  <dcterms:modified xsi:type="dcterms:W3CDTF">2018-11-15T20:53:01Z</dcterms:modified>
</cp:coreProperties>
</file>