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В гости к зиме</a:t>
            </a:r>
            <a:endParaRPr lang="ru-RU" sz="6000" i="1" u="sng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Подготовила учитель начальных классов МКОУ «СОШ №2 п. Теплое»  Сапронова Н.В.</a:t>
            </a:r>
          </a:p>
          <a:p>
            <a:r>
              <a:rPr lang="ru-RU" sz="24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 класс.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525962" cy="2201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175437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86368"/>
            <a:ext cx="3024336" cy="2255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3672408" cy="275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5" y="3930212"/>
            <a:ext cx="3626271" cy="2719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36546"/>
            <a:ext cx="3577555" cy="24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Зимующие птицы Тульского края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257473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672408" cy="2748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3516"/>
            <a:ext cx="3619500" cy="2714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87" y="3698986"/>
            <a:ext cx="2794542" cy="3049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06" y="3789040"/>
            <a:ext cx="3362868" cy="25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2" y="959602"/>
            <a:ext cx="3237612" cy="2232248"/>
          </a:xfrm>
        </p:spPr>
      </p:pic>
      <p:sp>
        <p:nvSpPr>
          <p:cNvPr id="5" name="TextBox 4"/>
          <p:cNvSpPr txBox="1"/>
          <p:nvPr/>
        </p:nvSpPr>
        <p:spPr>
          <a:xfrm>
            <a:off x="1044855" y="956771"/>
            <a:ext cx="143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ЧЕЧЁТКА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17" y="956771"/>
            <a:ext cx="2983880" cy="223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017" y="956771"/>
            <a:ext cx="134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ЧИЖ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8" y="3194681"/>
            <a:ext cx="3800909" cy="2442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3429000"/>
            <a:ext cx="16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КЛЁСТ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604307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5"/>
            <a:ext cx="4790588" cy="32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73" y="3717032"/>
            <a:ext cx="4032448" cy="2677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66" y="1988840"/>
            <a:ext cx="3805014" cy="2790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836491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17084"/>
            <a:ext cx="3874582" cy="2579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04664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4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701"/>
            <a:ext cx="4104456" cy="30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701"/>
            <a:ext cx="3723799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2921"/>
            <a:ext cx="4204992" cy="26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11" y="3365438"/>
            <a:ext cx="3853508" cy="28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9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880" cy="6264696"/>
          </a:xfr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059832" y="4797152"/>
            <a:ext cx="3168352" cy="86409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7824" y="1916832"/>
            <a:ext cx="1368152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843808" y="249289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059832" y="3356992"/>
            <a:ext cx="475252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843808" y="1340768"/>
            <a:ext cx="1008112" cy="432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5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 за зверь?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1440160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КЕЛАБ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ШЬЫМ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МОКЯХ 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ЯЦАЗ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7992888" cy="172819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СЫРЬ -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ЯЦАЗ -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ГИНЕСРЬ 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ВОСРЕЦК - 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95482" y="1412776"/>
            <a:ext cx="1912876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КОЛВ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БАНКА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АСЛИ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012160" y="1484784"/>
            <a:ext cx="1907704" cy="26642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УСКБРА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СЛОЬ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КЁИЖ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5091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РЫСЬ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97078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5091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7696" y="49707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СКВОРЕЦ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427" y="1412776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8264" y="228993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921" y="29685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ХОМЯК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58645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033" y="165637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БАРСУК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229594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472" y="167850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96655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6978" y="358645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4674" y="35947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29685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674" y="228993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6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Молодцы!</a:t>
            </a:r>
            <a:endParaRPr lang="ru-RU" sz="5400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87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Зима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76537" cy="4857403"/>
          </a:xfrm>
        </p:spPr>
      </p:pic>
    </p:spTree>
    <p:extLst>
      <p:ext uri="{BB962C8B-B14F-4D97-AF65-F5344CB8AC3E}">
        <p14:creationId xmlns:p14="http://schemas.microsoft.com/office/powerpoint/2010/main" val="1584485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Неживая природа</a:t>
            </a: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Приметы зимы:</a:t>
            </a:r>
            <a:endParaRPr lang="ru-RU" sz="3600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Солнце занимает самое низкое положение на небосводе;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Устанавливаются короткие дни и длинные ночи;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Замерзает почва и водоемы;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Приходят морозы;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Земля покрывается снежным покровом;</a:t>
            </a:r>
          </a:p>
        </p:txBody>
      </p:sp>
    </p:spTree>
    <p:extLst>
      <p:ext uri="{BB962C8B-B14F-4D97-AF65-F5344CB8AC3E}">
        <p14:creationId xmlns:p14="http://schemas.microsoft.com/office/powerpoint/2010/main" val="3202591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5" y="188640"/>
            <a:ext cx="3346458" cy="22430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57" y="260648"/>
            <a:ext cx="3046912" cy="228518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05" y="1484784"/>
            <a:ext cx="3389464" cy="2255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2" y="2642893"/>
            <a:ext cx="3156942" cy="23677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5" y="4309139"/>
            <a:ext cx="3787698" cy="23652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98720"/>
            <a:ext cx="3143374" cy="2359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1" y="4293096"/>
            <a:ext cx="3175000" cy="2381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31719" y="4293096"/>
            <a:ext cx="231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12074" y="57332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456" y="2872604"/>
            <a:ext cx="185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Гололед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8150" y="332656"/>
            <a:ext cx="15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Вьюга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332656"/>
            <a:ext cx="179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Снегопад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872604"/>
            <a:ext cx="12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Изморозь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35902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Живая природа</a:t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зимняя жизнь растений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98884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Растения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99992" y="24928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43908" y="306896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Кустарники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endCxn id="15" idx="0"/>
          </p:cNvCxnSpPr>
          <p:nvPr/>
        </p:nvCxnSpPr>
        <p:spPr>
          <a:xfrm>
            <a:off x="5256076" y="2492896"/>
            <a:ext cx="10441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6" idx="0"/>
          </p:cNvCxnSpPr>
          <p:nvPr/>
        </p:nvCxnSpPr>
        <p:spPr>
          <a:xfrm flipH="1">
            <a:off x="2699792" y="2492896"/>
            <a:ext cx="10441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80112" y="306896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Травы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06896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Деревья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6" idx="2"/>
            <a:endCxn id="24" idx="0"/>
          </p:cNvCxnSpPr>
          <p:nvPr/>
        </p:nvCxnSpPr>
        <p:spPr>
          <a:xfrm flipH="1">
            <a:off x="1727684" y="3645024"/>
            <a:ext cx="9721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2"/>
            <a:endCxn id="25" idx="0"/>
          </p:cNvCxnSpPr>
          <p:nvPr/>
        </p:nvCxnSpPr>
        <p:spPr>
          <a:xfrm>
            <a:off x="2699792" y="3645024"/>
            <a:ext cx="9001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55576" y="414908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лиственные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699792" y="4149080"/>
            <a:ext cx="18002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хвойные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3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20">
            <a:off x="4066867" y="600258"/>
            <a:ext cx="4762500" cy="357187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844">
            <a:off x="132024" y="212548"/>
            <a:ext cx="4945439" cy="37052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277">
            <a:off x="2668438" y="2407823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0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16">
            <a:off x="3742395" y="171814"/>
            <a:ext cx="4519083" cy="33893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198">
            <a:off x="681625" y="3086655"/>
            <a:ext cx="5681502" cy="3550938"/>
          </a:xfrm>
        </p:spPr>
      </p:pic>
    </p:spTree>
    <p:extLst>
      <p:ext uri="{BB962C8B-B14F-4D97-AF65-F5344CB8AC3E}">
        <p14:creationId xmlns:p14="http://schemas.microsoft.com/office/powerpoint/2010/main" val="284491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24905" y="831775"/>
            <a:ext cx="8353426" cy="2664295"/>
            <a:chOff x="249" y="890"/>
            <a:chExt cx="5262" cy="1714"/>
          </a:xfrm>
        </p:grpSpPr>
        <p:pic>
          <p:nvPicPr>
            <p:cNvPr id="8" name="Picture 9" descr="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90"/>
              <a:ext cx="1769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90"/>
              <a:ext cx="1769" cy="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33"/>
              <a:ext cx="1043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890"/>
              <a:ext cx="1588" cy="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934522" y="3973765"/>
            <a:ext cx="73098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Эти травянистые растения уходят под снег зелёными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Снег защищает их от мороза. Чем больше снега, тем легче растениям перенести зимние морозы.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186" y="33398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ЗЕМЛЯНИКА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3495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ОЗИМАЯ РОЖЬ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218" y="3349519"/>
            <a:ext cx="171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КОПЫТЕНЬ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А сейчас немного отдохнем</a:t>
            </a:r>
            <a:endParaRPr lang="ru-RU" sz="3200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Физминутка Ёлочк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836712"/>
            <a:ext cx="7147985" cy="5361459"/>
          </a:xfrm>
        </p:spPr>
      </p:pic>
    </p:spTree>
    <p:extLst>
      <p:ext uri="{BB962C8B-B14F-4D97-AF65-F5344CB8AC3E}">
        <p14:creationId xmlns:p14="http://schemas.microsoft.com/office/powerpoint/2010/main" val="3349127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186</Words>
  <Application>Microsoft Office PowerPoint</Application>
  <PresentationFormat>Экран (4:3)</PresentationFormat>
  <Paragraphs>70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 гости к зиме</vt:lpstr>
      <vt:lpstr>Зима</vt:lpstr>
      <vt:lpstr>Неживая природа Приметы зимы:</vt:lpstr>
      <vt:lpstr>Презентация PowerPoint</vt:lpstr>
      <vt:lpstr>Живая природа зимняя жизнь растений</vt:lpstr>
      <vt:lpstr>Презентация PowerPoint</vt:lpstr>
      <vt:lpstr>Презентация PowerPoint</vt:lpstr>
      <vt:lpstr>Презентация PowerPoint</vt:lpstr>
      <vt:lpstr>А сейчас немного отдохнем</vt:lpstr>
      <vt:lpstr>Презентация PowerPoint</vt:lpstr>
      <vt:lpstr>Зимующие птицы Тульского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за зверь?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Dell</cp:lastModifiedBy>
  <cp:revision>35</cp:revision>
  <dcterms:created xsi:type="dcterms:W3CDTF">2013-08-17T08:34:50Z</dcterms:created>
  <dcterms:modified xsi:type="dcterms:W3CDTF">2019-01-28T19:17:19Z</dcterms:modified>
</cp:coreProperties>
</file>