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7" r:id="rId4"/>
    <p:sldId id="286" r:id="rId5"/>
    <p:sldId id="287" r:id="rId6"/>
    <p:sldId id="280" r:id="rId7"/>
    <p:sldId id="278" r:id="rId8"/>
    <p:sldId id="262" r:id="rId9"/>
    <p:sldId id="263" r:id="rId10"/>
    <p:sldId id="282" r:id="rId11"/>
    <p:sldId id="283" r:id="rId12"/>
    <p:sldId id="284" r:id="rId13"/>
    <p:sldId id="285" r:id="rId14"/>
    <p:sldId id="290" r:id="rId15"/>
    <p:sldId id="269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E790"/>
    <a:srgbClr val="646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66D4C-3F86-4F84-91E3-01435979480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504C-A3D3-4986-8F7D-C43C1DCF8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2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0504C-A3D3-4986-8F7D-C43C1DCF83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38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984" y="571480"/>
            <a:ext cx="6400816" cy="84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74723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5F26-DA64-4D27-9D2D-D1B6044C96BB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Прощай, второй класс!</a:t>
            </a:r>
            <a:endParaRPr lang="ru-RU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24300"/>
            <a:ext cx="5562600" cy="26289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Открытый урок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для родителей 2-б класса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24 мая 2016 года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1975" y="4495800"/>
            <a:ext cx="962025" cy="800100"/>
          </a:xfrm>
          <a:prstGeom prst="rect">
            <a:avLst/>
          </a:prstGeom>
          <a:noFill/>
        </p:spPr>
      </p:pic>
      <p:pic>
        <p:nvPicPr>
          <p:cNvPr id="3076" name="Picture 4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124200"/>
            <a:ext cx="962025" cy="800100"/>
          </a:xfrm>
          <a:prstGeom prst="rect">
            <a:avLst/>
          </a:prstGeom>
          <a:noFill/>
        </p:spPr>
      </p:pic>
      <p:pic>
        <p:nvPicPr>
          <p:cNvPr id="3078" name="Picture 6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1975" y="2514600"/>
            <a:ext cx="962025" cy="800100"/>
          </a:xfrm>
          <a:prstGeom prst="rect">
            <a:avLst/>
          </a:prstGeom>
          <a:noFill/>
        </p:spPr>
      </p:pic>
      <p:pic>
        <p:nvPicPr>
          <p:cNvPr id="3080" name="Picture 8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204105">
            <a:off x="6858000" y="121920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Радуга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47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156522309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 вместе 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дружно в самый раз</a:t>
            </a:r>
          </a:p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 идти нам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3 класс!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9003273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Вернемся в 3 класс!</a:t>
            </a:r>
          </a:p>
          <a:p>
            <a:pPr algn="ctr"/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встречи, </a:t>
            </a:r>
          </a:p>
          <a:p>
            <a:pPr algn="ctr"/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родной!</a:t>
            </a:r>
            <a:endParaRPr lang="ru-RU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554315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здорово, </a:t>
            </a:r>
          </a:p>
          <a:p>
            <a:pPr algn="ctr"/>
            <a:r>
              <a:rPr lang="ru-RU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все мы здесь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собрались!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809335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25 мая «Последний звонок» в 9.30 в парадной форме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26 мая не приходить в школу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27 мая Линейка по итогам учебного года в 9.30 (награждение отличников и хорошистов) в парадной форме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22564"/>
      </p:ext>
    </p:extLst>
  </p:cSld>
  <p:clrMapOvr>
    <a:masterClrMapping/>
  </p:clrMapOvr>
  <p:transition>
    <p:pull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73727"/>
              </p:ext>
            </p:extLst>
          </p:nvPr>
        </p:nvGraphicFramePr>
        <p:xfrm>
          <a:off x="838200" y="3371844"/>
          <a:ext cx="6553200" cy="1291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129159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6000" b="1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6000" b="1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6000" b="1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6000" b="1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6000" b="1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6000" b="1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6000" b="1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6000" b="1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9458" name="Picture 2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828800"/>
            <a:ext cx="2219325" cy="809625"/>
          </a:xfrm>
          <a:prstGeom prst="rect">
            <a:avLst/>
          </a:prstGeom>
          <a:noFill/>
        </p:spPr>
      </p:pic>
      <p:pic>
        <p:nvPicPr>
          <p:cNvPr id="19460" name="Picture 4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752600"/>
            <a:ext cx="2219325" cy="809625"/>
          </a:xfrm>
          <a:prstGeom prst="rect">
            <a:avLst/>
          </a:prstGeom>
          <a:noFill/>
        </p:spPr>
      </p:pic>
      <p:pic>
        <p:nvPicPr>
          <p:cNvPr id="19462" name="Picture 6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2219325" cy="809625"/>
          </a:xfrm>
          <a:prstGeom prst="rect">
            <a:avLst/>
          </a:prstGeom>
          <a:noFill/>
        </p:spPr>
      </p:pic>
      <p:pic>
        <p:nvPicPr>
          <p:cNvPr id="19464" name="Picture 8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33400"/>
            <a:ext cx="2219325" cy="809625"/>
          </a:xfrm>
          <a:prstGeom prst="rect">
            <a:avLst/>
          </a:prstGeom>
          <a:noFill/>
        </p:spPr>
      </p:pic>
      <p:pic>
        <p:nvPicPr>
          <p:cNvPr id="19466" name="Picture 10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410200"/>
            <a:ext cx="2219325" cy="809625"/>
          </a:xfrm>
          <a:prstGeom prst="rect">
            <a:avLst/>
          </a:prstGeom>
          <a:noFill/>
        </p:spPr>
      </p:pic>
      <p:pic>
        <p:nvPicPr>
          <p:cNvPr id="19468" name="Picture 12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5486400"/>
            <a:ext cx="2219325" cy="809625"/>
          </a:xfrm>
          <a:prstGeom prst="rect">
            <a:avLst/>
          </a:prstGeom>
          <a:noFill/>
        </p:spPr>
      </p:pic>
      <p:pic>
        <p:nvPicPr>
          <p:cNvPr id="9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214686"/>
            <a:ext cx="962025" cy="800100"/>
          </a:xfrm>
          <a:prstGeom prst="rect">
            <a:avLst/>
          </a:prstGeom>
          <a:noFill/>
        </p:spPr>
      </p:pic>
      <p:pic>
        <p:nvPicPr>
          <p:cNvPr id="10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1975" y="2571744"/>
            <a:ext cx="962025" cy="800100"/>
          </a:xfrm>
          <a:prstGeom prst="rect">
            <a:avLst/>
          </a:prstGeom>
          <a:noFill/>
        </p:spPr>
      </p:pic>
      <p:pic>
        <p:nvPicPr>
          <p:cNvPr id="11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572008"/>
            <a:ext cx="962025" cy="800100"/>
          </a:xfrm>
          <a:prstGeom prst="rect">
            <a:avLst/>
          </a:prstGeom>
          <a:noFill/>
        </p:spPr>
      </p:pic>
      <p:pic>
        <p:nvPicPr>
          <p:cNvPr id="12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642918"/>
            <a:ext cx="962025" cy="800100"/>
          </a:xfrm>
          <a:prstGeom prst="rect">
            <a:avLst/>
          </a:prstGeom>
          <a:noFill/>
        </p:spPr>
      </p:pic>
      <p:pic>
        <p:nvPicPr>
          <p:cNvPr id="13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8633">
            <a:off x="2463224" y="1793718"/>
            <a:ext cx="962025" cy="80010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386" y="718327"/>
            <a:ext cx="1243692" cy="1182727"/>
          </a:xfrm>
          <a:prstGeom prst="rect">
            <a:avLst/>
          </a:prstGeom>
        </p:spPr>
      </p:pic>
      <p:pic>
        <p:nvPicPr>
          <p:cNvPr id="15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2775" y="5815012"/>
            <a:ext cx="962025" cy="8001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8438" y="2605812"/>
            <a:ext cx="957155" cy="798645"/>
          </a:xfrm>
          <a:prstGeom prst="rect">
            <a:avLst/>
          </a:prstGeom>
        </p:spPr>
      </p:pic>
      <p:pic>
        <p:nvPicPr>
          <p:cNvPr id="17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36036">
            <a:off x="7528846" y="529590"/>
            <a:ext cx="962025" cy="800100"/>
          </a:xfrm>
          <a:prstGeom prst="rect">
            <a:avLst/>
          </a:prstGeom>
          <a:noFill/>
        </p:spPr>
      </p:pic>
      <p:pic>
        <p:nvPicPr>
          <p:cNvPr id="18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36036">
            <a:off x="302418" y="5073008"/>
            <a:ext cx="962025" cy="800100"/>
          </a:xfrm>
          <a:prstGeom prst="rect">
            <a:avLst/>
          </a:prstGeom>
          <a:noFill/>
        </p:spPr>
      </p:pic>
      <p:pic>
        <p:nvPicPr>
          <p:cNvPr id="19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36036">
            <a:off x="6354507" y="4674870"/>
            <a:ext cx="962025" cy="800100"/>
          </a:xfrm>
          <a:prstGeom prst="rect">
            <a:avLst/>
          </a:prstGeom>
          <a:noFill/>
        </p:spPr>
      </p:pic>
      <p:pic>
        <p:nvPicPr>
          <p:cNvPr id="20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8633">
            <a:off x="427195" y="2770766"/>
            <a:ext cx="962025" cy="800100"/>
          </a:xfrm>
          <a:prstGeom prst="rect">
            <a:avLst/>
          </a:prstGeom>
          <a:noFill/>
        </p:spPr>
      </p:pic>
      <p:pic>
        <p:nvPicPr>
          <p:cNvPr id="21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36036">
            <a:off x="4231893" y="4286413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148" y="1258026"/>
            <a:ext cx="7391400" cy="38481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sz="9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ДО НОВЫХ ВСТРЕЧ</a:t>
            </a:r>
            <a:r>
              <a:rPr sz="9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96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124200"/>
            <a:ext cx="962025" cy="800100"/>
          </a:xfrm>
          <a:prstGeom prst="rect">
            <a:avLst/>
          </a:prstGeom>
          <a:noFill/>
        </p:spPr>
      </p:pic>
      <p:pic>
        <p:nvPicPr>
          <p:cNvPr id="6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016" y="4797152"/>
            <a:ext cx="962025" cy="800100"/>
          </a:xfrm>
          <a:prstGeom prst="rect">
            <a:avLst/>
          </a:prstGeom>
          <a:noFill/>
        </p:spPr>
      </p:pic>
      <p:pic>
        <p:nvPicPr>
          <p:cNvPr id="7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88633">
            <a:off x="2463224" y="1793718"/>
            <a:ext cx="962025" cy="800100"/>
          </a:xfrm>
          <a:prstGeom prst="rect">
            <a:avLst/>
          </a:prstGeom>
          <a:noFill/>
        </p:spPr>
      </p:pic>
      <p:pic>
        <p:nvPicPr>
          <p:cNvPr id="8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736036">
            <a:off x="6291928" y="1556993"/>
            <a:ext cx="962025" cy="800100"/>
          </a:xfrm>
          <a:prstGeom prst="rect">
            <a:avLst/>
          </a:prstGeom>
          <a:noFill/>
        </p:spPr>
      </p:pic>
      <p:pic>
        <p:nvPicPr>
          <p:cNvPr id="9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88633">
            <a:off x="2463223" y="1793718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.Урок музыки.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338702" y="708095"/>
            <a:ext cx="5401650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b="1" i="0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краска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Склон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Беда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Экран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полк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6000" b="1" i="0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31" name="Picture 7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52749">
            <a:off x="5723302" y="1508497"/>
            <a:ext cx="962025" cy="800100"/>
          </a:xfrm>
          <a:prstGeom prst="rect">
            <a:avLst/>
          </a:prstGeom>
          <a:noFill/>
        </p:spPr>
      </p:pic>
      <p:pic>
        <p:nvPicPr>
          <p:cNvPr id="1033" name="Picture 9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419600"/>
            <a:ext cx="962025" cy="800100"/>
          </a:xfrm>
          <a:prstGeom prst="rect">
            <a:avLst/>
          </a:prstGeom>
          <a:noFill/>
        </p:spPr>
      </p:pic>
      <p:pic>
        <p:nvPicPr>
          <p:cNvPr id="1035" name="Picture 11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20661">
            <a:off x="5939635" y="3316185"/>
            <a:ext cx="962025" cy="800100"/>
          </a:xfrm>
          <a:prstGeom prst="rect">
            <a:avLst/>
          </a:prstGeom>
          <a:noFill/>
        </p:spPr>
      </p:pic>
      <p:pic>
        <p:nvPicPr>
          <p:cNvPr id="1037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9527" y="5437455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КОРЖ- МОРЖ</a:t>
            </a:r>
            <a:endParaRPr lang="ru-RU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ЛАПКА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КИСКА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ГАЛКА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НОРКА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ТОСКА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ПОЛЕНО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742840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 ПРАВИЛО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ЛЮБОЕ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ПРИМЕРОМ ПОДТВЕРДИ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749928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«ПОМОГИ ВЫЛЕЧИТЬ СЛОВАРНЫЕ СЛОВА»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528109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914400" y="1524000"/>
            <a:ext cx="6934200" cy="5105400"/>
          </a:xfrm>
          <a:prstGeom prst="irregularSeal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Переменка 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Школьные </a:t>
            </a:r>
            <a:r>
              <a:rPr lang="ru-RU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частушки</a:t>
            </a:r>
            <a:endParaRPr lang="ru-RU" sz="48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652" name="AutoShape 4" descr="http://900igr.net/datai/ekonomika/Promyshlennost/0013-009-Konservnaja-promyshlennost-Molochnaja-promyshlennost-Mjasnaj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74993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Таблица умножения –на 5!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434549"/>
              </p:ext>
            </p:extLst>
          </p:nvPr>
        </p:nvGraphicFramePr>
        <p:xfrm>
          <a:off x="1214438" y="1600200"/>
          <a:ext cx="747236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472"/>
                <a:gridCol w="1494472"/>
                <a:gridCol w="1494472"/>
                <a:gridCol w="1494472"/>
                <a:gridCol w="1494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* 4</a:t>
                      </a:r>
                      <a:endParaRPr lang="ru-RU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* 5</a:t>
                      </a:r>
                      <a:endParaRPr lang="ru-RU" sz="40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* 2</a:t>
                      </a:r>
                      <a:endParaRPr lang="ru-RU" sz="4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* 9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* 2</a:t>
                      </a:r>
                      <a:endParaRPr lang="ru-RU" sz="4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4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 2</a:t>
                      </a:r>
                      <a:endParaRPr lang="ru-RU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4000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 3</a:t>
                      </a:r>
                      <a:endParaRPr lang="ru-RU" sz="40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* 5</a:t>
                      </a:r>
                      <a:endParaRPr lang="ru-RU" sz="4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* 3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* 6</a:t>
                      </a:r>
                      <a:endParaRPr lang="ru-RU" sz="4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:</a:t>
                      </a:r>
                      <a:r>
                        <a:rPr lang="ru-RU" sz="4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ru-RU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: 3</a:t>
                      </a:r>
                      <a:endParaRPr lang="ru-RU" sz="40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:</a:t>
                      </a:r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ru-RU" sz="4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: 3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: 6</a:t>
                      </a:r>
                      <a:endParaRPr lang="ru-RU" sz="4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:</a:t>
                      </a:r>
                      <a:r>
                        <a:rPr lang="ru-RU" sz="4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ru-RU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: 5</a:t>
                      </a:r>
                      <a:endParaRPr lang="ru-RU" sz="40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: 2</a:t>
                      </a:r>
                      <a:endParaRPr lang="ru-RU" sz="4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: 9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: 2</a:t>
                      </a:r>
                      <a:endParaRPr lang="ru-RU" sz="4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* 2</a:t>
                      </a:r>
                      <a:endParaRPr lang="ru-RU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* 0</a:t>
                      </a:r>
                      <a:endParaRPr lang="ru-RU" sz="40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 3</a:t>
                      </a:r>
                      <a:endParaRPr lang="ru-RU" sz="4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* 1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* 7</a:t>
                      </a:r>
                      <a:endParaRPr lang="ru-RU" sz="4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* 1</a:t>
                      </a:r>
                      <a:endParaRPr lang="ru-RU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* 10</a:t>
                      </a:r>
                      <a:endParaRPr lang="ru-RU" sz="40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 3</a:t>
                      </a:r>
                      <a:endParaRPr lang="ru-RU" sz="4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* 10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40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 8</a:t>
                      </a:r>
                      <a:endParaRPr lang="ru-RU" sz="4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645233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971550" y="1319212"/>
            <a:ext cx="6934200" cy="5105400"/>
          </a:xfrm>
          <a:prstGeom prst="irregularSeal1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Переменка 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Загадочная</a:t>
            </a:r>
            <a:endParaRPr lang="ru-RU" sz="48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914400" y="1524000"/>
            <a:ext cx="6934200" cy="5105400"/>
          </a:xfrm>
          <a:prstGeom prst="irregularSeal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Переменка</a:t>
            </a:r>
          </a:p>
          <a:p>
            <a:pPr algn="ctr"/>
            <a:r>
              <a:rPr lang="ru-RU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Игровая 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«Девочки – </a:t>
            </a:r>
            <a:r>
              <a:rPr lang="ru-RU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мальчики!»</a:t>
            </a:r>
            <a:endParaRPr lang="ru-RU" sz="48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щай, 1 класс! Котенёва Н.Н.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Прощай, 1 класс! Котенёва Н.Н.</Template>
  <TotalTime>0</TotalTime>
  <Words>241</Words>
  <Application>Microsoft Office PowerPoint</Application>
  <PresentationFormat>Экран (4:3)</PresentationFormat>
  <Paragraphs>80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Segoe Script</vt:lpstr>
      <vt:lpstr>Segoe UI</vt:lpstr>
      <vt:lpstr>Times New Roman</vt:lpstr>
      <vt:lpstr>Прощай, 1 класс! Котенёва Н.Н.</vt:lpstr>
      <vt:lpstr>Прощай, второй класс!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Таблица умножения –на 5!</vt:lpstr>
      <vt:lpstr>Презентация PowerPoint</vt:lpstr>
      <vt:lpstr>Презентация PowerPoint</vt:lpstr>
      <vt:lpstr>Радуга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НОВЫХ ВСТРЕЧ!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Шаблон оформления к 8 Марта</dc:description>
  <cp:lastModifiedBy/>
  <cp:revision>1</cp:revision>
  <dcterms:created xsi:type="dcterms:W3CDTF">2002-12-31T20:02:12Z</dcterms:created>
  <dcterms:modified xsi:type="dcterms:W3CDTF">2016-05-21T13:24:53Z</dcterms:modified>
  <cp:category>Шаблон оформления к 8 Марта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TC103516761049</vt:lpwstr>
  </property>
</Properties>
</file>