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328A4D-0D17-4E11-8BE2-A3E93AA117C5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28BAFF-51F2-4B8F-BD4B-A3F661A1AF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478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anose="02010803020104030203" pitchFamily="2" charset="-79"/>
              </a:rPr>
              <a:t>Духовно-нравственное воспитание обучающихся школы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1" y="5445224"/>
            <a:ext cx="5724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С.Ю.Лаптева, учитель музыки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 ОПК МКОУ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«СОШ №2 п.Теплое им.кавалера ордена Красной Звезды К.Н.Емельяного»</a:t>
            </a: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6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6504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819" y="1916832"/>
            <a:ext cx="4552181" cy="4941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5576" y="260648"/>
            <a:ext cx="275908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«Болезнь куклы»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052736"/>
            <a:ext cx="315663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«Утренняя молитва»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751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G:\DCIM\104NIKON\DSCN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16016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277191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«Зимнее утро»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1746" name="Picture 2" descr="G:\DCIM\104NIKON\DSCN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467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56406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DCIM\104NIKON\DSCN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364088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34115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Зимняя симфония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23" name="Picture 3" descr="G:\DCIM\104NIKON\DSCN1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5148064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5661248"/>
            <a:ext cx="32403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Времена года. Осенняя песнь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111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412776"/>
            <a:ext cx="914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«Богатство духовной жизни начинается там, где благородная мысль и моральное чувство, сливаясь воедино, живут в высоконравственном </a:t>
            </a:r>
            <a:r>
              <a:rPr lang="ru-RU" sz="3600" b="1" i="1" dirty="0" smtClean="0">
                <a:solidFill>
                  <a:srgbClr val="002060"/>
                </a:solidFill>
              </a:rPr>
              <a:t>поступке» </a:t>
            </a:r>
          </a:p>
          <a:p>
            <a:pPr algn="r"/>
            <a:r>
              <a:rPr lang="ru-RU" sz="3600" b="1" i="1" dirty="0" err="1" smtClean="0">
                <a:solidFill>
                  <a:srgbClr val="002060"/>
                </a:solidFill>
              </a:rPr>
              <a:t>В.А.Сухомлинский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116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6389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«Культуре, нравственности, воспитанию</a:t>
            </a:r>
          </a:p>
          <a:p>
            <a:pPr algn="ctr"/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 надо отводить в наших планах первое 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место» </a:t>
            </a:r>
          </a:p>
          <a:p>
            <a:pPr algn="r"/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Д.С.Лихачев</a:t>
            </a:r>
            <a:endParaRPr lang="ru-RU" sz="4000" b="1" dirty="0">
              <a:solidFill>
                <a:schemeClr val="bg2">
                  <a:lumMod val="1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88986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50" y="28810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 New" panose="02020603050405020304" pitchFamily="18" charset="-34"/>
              </a:rPr>
              <a:t>Праздник Рождества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26" name="Picture 2" descr="C:\Users\Наталья\Desktop\выступление на родительском собрании\DSCN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" y="1268760"/>
            <a:ext cx="455804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выступление на родительском собрании\DSCN1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8" y="1268760"/>
            <a:ext cx="457296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047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выступление на родительском собрании\IMG_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860032" cy="422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выступление на родительском собрании\IMG_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72" y="0"/>
            <a:ext cx="4268600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70" y="561021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Праздник Рождества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041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4" y="764704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Выставка творческих работ «Рождественские сувениры»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Наталья\Desktop\выступление на родительском собрании\DSCN1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8880"/>
            <a:ext cx="4788025" cy="4462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выступление на родительском собрании\DSCN1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1"/>
            <a:ext cx="4355976" cy="444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349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выступление на родительском собрании\DSCN1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3501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выступление на родительском собрании\DSCN1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501007"/>
            <a:ext cx="4788024" cy="331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94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выступление на родительском собрании\DSCN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4704" cy="3153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выступление на родительском собрании\SDC13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321"/>
            <a:ext cx="4854704" cy="364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ья\Desktop\выступление на родительском собрании\SDC13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36" y="548680"/>
            <a:ext cx="4307264" cy="362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815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" y="50496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Поездка в Москву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Наталья\Desktop\выступление на родительском собрании\20170527_105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" y="1884238"/>
            <a:ext cx="499255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выступление на родительском собрании\20170527_115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82" y="1695598"/>
            <a:ext cx="4150124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126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Экскурсия в Свято-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Иверский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храм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п.Теплое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Наталья\Desktop\выступление на родительском собрании\DSCN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572000" cy="3786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лья\Desktop\выступление на родительском собрании\DSCN1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3786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46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99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23</cp:revision>
  <dcterms:created xsi:type="dcterms:W3CDTF">2018-02-09T17:48:48Z</dcterms:created>
  <dcterms:modified xsi:type="dcterms:W3CDTF">2018-02-09T19:14:48Z</dcterms:modified>
</cp:coreProperties>
</file>